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308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04" r:id="rId51"/>
    <p:sldId id="305" r:id="rId52"/>
    <p:sldId id="306" r:id="rId53"/>
    <p:sldId id="307" r:id="rId5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1" d="100"/>
          <a:sy n="71" d="100"/>
        </p:scale>
        <p:origin x="1143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1/22/2026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1/22/2026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1/22/2026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E6683F7-9F3D-29D9-4F34-CF07AFF3B4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IE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Mass Spectrometry </a:t>
            </a:r>
            <a:endParaRPr lang="ar-IQ" dirty="0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ED5ECF8E-26AD-CF50-AAE8-9D0DA3688E7E}"/>
              </a:ext>
            </a:extLst>
          </p:cNvPr>
          <p:cNvSpPr txBox="1"/>
          <p:nvPr/>
        </p:nvSpPr>
        <p:spPr>
          <a:xfrm>
            <a:off x="2194362" y="2279277"/>
            <a:ext cx="4755276" cy="95410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IE" sz="2800" b="1" dirty="0">
                <a:solidFill>
                  <a:schemeClr val="tx2">
                    <a:lumMod val="75000"/>
                  </a:schemeClr>
                </a:solidFill>
              </a:rPr>
              <a:t>Dr. Raed K. Zaidan Al-</a:t>
            </a:r>
            <a:r>
              <a:rPr lang="en-IE" sz="2800" b="1" dirty="0" err="1">
                <a:solidFill>
                  <a:schemeClr val="tx2">
                    <a:lumMod val="75000"/>
                  </a:schemeClr>
                </a:solidFill>
              </a:rPr>
              <a:t>Tameemi</a:t>
            </a:r>
            <a:endParaRPr lang="en-IE" sz="2800" b="1" dirty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en-IE" sz="2800" b="1" dirty="0">
                <a:solidFill>
                  <a:schemeClr val="tx2">
                    <a:lumMod val="75000"/>
                  </a:schemeClr>
                </a:solidFill>
              </a:rPr>
              <a:t>04-11-2026</a:t>
            </a:r>
            <a:endParaRPr lang="ar-IQ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70242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1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1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1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1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1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9933"/>
          </a:xfrm>
        </p:spPr>
        <p:txBody>
          <a:bodyPr>
            <a:normAutofit fontScale="90000"/>
          </a:bodyPr>
          <a:lstStyle/>
          <a:p>
            <a:r>
              <a:rPr lang="en-IE" b="1" dirty="0">
                <a:solidFill>
                  <a:srgbClr val="FF0000"/>
                </a:solidFill>
              </a:rPr>
              <a:t>Mass Spectrometry </a:t>
            </a:r>
            <a:endParaRPr b="1" dirty="0">
              <a:solidFill>
                <a:srgbClr val="FF0000"/>
              </a:solidFill>
            </a:endParaRPr>
          </a:p>
        </p:txBody>
      </p:sp>
      <p:pic>
        <p:nvPicPr>
          <p:cNvPr id="3" name="Picture 2" descr="temp_0.jpg"/>
          <p:cNvPicPr>
            <a:picLocks noChangeAspect="1"/>
          </p:cNvPicPr>
          <p:nvPr/>
        </p:nvPicPr>
        <p:blipFill>
          <a:blip r:embed="rId2"/>
          <a:srcRect t="15000"/>
          <a:stretch>
            <a:fillRect/>
          </a:stretch>
        </p:blipFill>
        <p:spPr>
          <a:xfrm>
            <a:off x="0" y="1028700"/>
            <a:ext cx="9144000" cy="58293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1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1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2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2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2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2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2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2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2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2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2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2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3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3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3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3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3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3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3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3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3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4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4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4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4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4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4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4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4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4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5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5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12</Words>
  <Application>Microsoft Office PowerPoint</Application>
  <PresentationFormat>عرض على الشاشة (4:3)</PresentationFormat>
  <Paragraphs>4</Paragraphs>
  <Slides>53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2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53</vt:i4>
      </vt:variant>
    </vt:vector>
  </HeadingPairs>
  <TitlesOfParts>
    <vt:vector size="56" baseType="lpstr">
      <vt:lpstr>Arial</vt:lpstr>
      <vt:lpstr>Calibri</vt:lpstr>
      <vt:lpstr>Office Theme</vt:lpstr>
      <vt:lpstr>Mass Spectrometry </vt:lpstr>
      <vt:lpstr>Mass Spectrometry 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Raed Zaidan</cp:lastModifiedBy>
  <cp:revision>2</cp:revision>
  <dcterms:created xsi:type="dcterms:W3CDTF">2013-01-27T09:14:16Z</dcterms:created>
  <dcterms:modified xsi:type="dcterms:W3CDTF">2026-01-22T17:25:18Z</dcterms:modified>
  <cp:category/>
</cp:coreProperties>
</file>